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
  </p:notesMasterIdLst>
  <p:sldIdLst>
    <p:sldId id="257" r:id="rId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7D6FA"/>
    <a:srgbClr val="66CC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40A6905-69F1-4961-8B51-63F48C84E207}" v="9" dt="2026-09-02T18:49:50.41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88312" autoAdjust="0"/>
  </p:normalViewPr>
  <p:slideViewPr>
    <p:cSldViewPr snapToGrid="0">
      <p:cViewPr varScale="1">
        <p:scale>
          <a:sx n="101" d="100"/>
          <a:sy n="101" d="100"/>
        </p:scale>
        <p:origin x="990" y="96"/>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microsoft.com/office/2015/10/relationships/revisionInfo" Target="revisionInfo.xml"/><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43D525E-4375-4B6A-BB68-8D61AF12B52F}" type="datetimeFigureOut">
              <a:rPr lang="en-GB" smtClean="0"/>
              <a:t>28/09/2026</a:t>
            </a:fld>
            <a:endParaRPr lang="en-GB"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GB"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4B2745E-0145-472C-8A85-76FCBD9F8564}" type="slidenum">
              <a:rPr lang="en-GB" smtClean="0"/>
              <a:t>‹#›</a:t>
            </a:fld>
            <a:endParaRPr lang="en-GB" dirty="0"/>
          </a:p>
        </p:txBody>
      </p:sp>
    </p:spTree>
    <p:extLst>
      <p:ext uri="{BB962C8B-B14F-4D97-AF65-F5344CB8AC3E}">
        <p14:creationId xmlns:p14="http://schemas.microsoft.com/office/powerpoint/2010/main" val="121329045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84B2745E-0145-472C-8A85-76FCBD9F8564}" type="slidenum">
              <a:rPr lang="en-GB" smtClean="0"/>
              <a:t>1</a:t>
            </a:fld>
            <a:endParaRPr lang="en-GB" dirty="0"/>
          </a:p>
        </p:txBody>
      </p:sp>
    </p:spTree>
    <p:extLst>
      <p:ext uri="{BB962C8B-B14F-4D97-AF65-F5344CB8AC3E}">
        <p14:creationId xmlns:p14="http://schemas.microsoft.com/office/powerpoint/2010/main" val="104529999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DAC124-FAE6-4C4B-B22B-FA67FBC60324}"/>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B6F151D5-D68B-4E48-9AE6-5C0B2A50401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0A7EBC34-5386-4C14-954C-EED7469DE842}"/>
              </a:ext>
            </a:extLst>
          </p:cNvPr>
          <p:cNvSpPr>
            <a:spLocks noGrp="1"/>
          </p:cNvSpPr>
          <p:nvPr>
            <p:ph type="dt" sz="half" idx="10"/>
          </p:nvPr>
        </p:nvSpPr>
        <p:spPr/>
        <p:txBody>
          <a:bodyPr/>
          <a:lstStyle/>
          <a:p>
            <a:fld id="{EE1C684A-89AD-4D26-BFD7-B4A43F2DBA7B}" type="datetimeFigureOut">
              <a:rPr lang="en-GB" smtClean="0"/>
              <a:t>28/09/2026</a:t>
            </a:fld>
            <a:endParaRPr lang="en-GB" dirty="0"/>
          </a:p>
        </p:txBody>
      </p:sp>
      <p:sp>
        <p:nvSpPr>
          <p:cNvPr id="5" name="Footer Placeholder 4">
            <a:extLst>
              <a:ext uri="{FF2B5EF4-FFF2-40B4-BE49-F238E27FC236}">
                <a16:creationId xmlns:a16="http://schemas.microsoft.com/office/drawing/2014/main" id="{D3C77117-C3F0-4EDB-9777-E9DCBAA46963}"/>
              </a:ext>
            </a:extLst>
          </p:cNvPr>
          <p:cNvSpPr>
            <a:spLocks noGrp="1"/>
          </p:cNvSpPr>
          <p:nvPr>
            <p:ph type="ftr" sz="quarter" idx="11"/>
          </p:nvPr>
        </p:nvSpPr>
        <p:spPr/>
        <p:txBody>
          <a:bodyPr/>
          <a:lstStyle/>
          <a:p>
            <a:endParaRPr lang="en-GB" dirty="0"/>
          </a:p>
        </p:txBody>
      </p:sp>
      <p:sp>
        <p:nvSpPr>
          <p:cNvPr id="6" name="Slide Number Placeholder 5">
            <a:extLst>
              <a:ext uri="{FF2B5EF4-FFF2-40B4-BE49-F238E27FC236}">
                <a16:creationId xmlns:a16="http://schemas.microsoft.com/office/drawing/2014/main" id="{BEAF2816-2151-4DD9-BE62-80A31082F6BF}"/>
              </a:ext>
            </a:extLst>
          </p:cNvPr>
          <p:cNvSpPr>
            <a:spLocks noGrp="1"/>
          </p:cNvSpPr>
          <p:nvPr>
            <p:ph type="sldNum" sz="quarter" idx="12"/>
          </p:nvPr>
        </p:nvSpPr>
        <p:spPr/>
        <p:txBody>
          <a:bodyPr/>
          <a:lstStyle/>
          <a:p>
            <a:fld id="{3D176707-BBAE-453E-9F0B-36227C08C26C}" type="slidenum">
              <a:rPr lang="en-GB" smtClean="0"/>
              <a:t>‹#›</a:t>
            </a:fld>
            <a:endParaRPr lang="en-GB" dirty="0"/>
          </a:p>
        </p:txBody>
      </p:sp>
    </p:spTree>
    <p:extLst>
      <p:ext uri="{BB962C8B-B14F-4D97-AF65-F5344CB8AC3E}">
        <p14:creationId xmlns:p14="http://schemas.microsoft.com/office/powerpoint/2010/main" val="32185377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1BBC07-455C-42BF-9495-FF76916D6464}"/>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A5B2C0A7-DE00-4B79-BDE9-8787A52D9CC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D6EFBE9A-5968-4BAF-B878-A821E6EA7126}"/>
              </a:ext>
            </a:extLst>
          </p:cNvPr>
          <p:cNvSpPr>
            <a:spLocks noGrp="1"/>
          </p:cNvSpPr>
          <p:nvPr>
            <p:ph type="dt" sz="half" idx="10"/>
          </p:nvPr>
        </p:nvSpPr>
        <p:spPr/>
        <p:txBody>
          <a:bodyPr/>
          <a:lstStyle/>
          <a:p>
            <a:fld id="{EE1C684A-89AD-4D26-BFD7-B4A43F2DBA7B}" type="datetimeFigureOut">
              <a:rPr lang="en-GB" smtClean="0"/>
              <a:t>28/09/2026</a:t>
            </a:fld>
            <a:endParaRPr lang="en-GB" dirty="0"/>
          </a:p>
        </p:txBody>
      </p:sp>
      <p:sp>
        <p:nvSpPr>
          <p:cNvPr id="5" name="Footer Placeholder 4">
            <a:extLst>
              <a:ext uri="{FF2B5EF4-FFF2-40B4-BE49-F238E27FC236}">
                <a16:creationId xmlns:a16="http://schemas.microsoft.com/office/drawing/2014/main" id="{408E2ABD-98D2-4E42-A6F5-BB8220DF23B0}"/>
              </a:ext>
            </a:extLst>
          </p:cNvPr>
          <p:cNvSpPr>
            <a:spLocks noGrp="1"/>
          </p:cNvSpPr>
          <p:nvPr>
            <p:ph type="ftr" sz="quarter" idx="11"/>
          </p:nvPr>
        </p:nvSpPr>
        <p:spPr/>
        <p:txBody>
          <a:bodyPr/>
          <a:lstStyle/>
          <a:p>
            <a:endParaRPr lang="en-GB" dirty="0"/>
          </a:p>
        </p:txBody>
      </p:sp>
      <p:sp>
        <p:nvSpPr>
          <p:cNvPr id="6" name="Slide Number Placeholder 5">
            <a:extLst>
              <a:ext uri="{FF2B5EF4-FFF2-40B4-BE49-F238E27FC236}">
                <a16:creationId xmlns:a16="http://schemas.microsoft.com/office/drawing/2014/main" id="{FA9BECCA-F3B9-4BE1-9B49-04ED9924E6D7}"/>
              </a:ext>
            </a:extLst>
          </p:cNvPr>
          <p:cNvSpPr>
            <a:spLocks noGrp="1"/>
          </p:cNvSpPr>
          <p:nvPr>
            <p:ph type="sldNum" sz="quarter" idx="12"/>
          </p:nvPr>
        </p:nvSpPr>
        <p:spPr/>
        <p:txBody>
          <a:bodyPr/>
          <a:lstStyle/>
          <a:p>
            <a:fld id="{3D176707-BBAE-453E-9F0B-36227C08C26C}" type="slidenum">
              <a:rPr lang="en-GB" smtClean="0"/>
              <a:t>‹#›</a:t>
            </a:fld>
            <a:endParaRPr lang="en-GB" dirty="0"/>
          </a:p>
        </p:txBody>
      </p:sp>
    </p:spTree>
    <p:extLst>
      <p:ext uri="{BB962C8B-B14F-4D97-AF65-F5344CB8AC3E}">
        <p14:creationId xmlns:p14="http://schemas.microsoft.com/office/powerpoint/2010/main" val="250484017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1D6EA9-6C08-426E-A350-3B9E55B8E45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D8E511D9-46DA-473F-A996-D5F7CB75D95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C35DCD2-9878-4DC9-AF5D-295EC10A4900}"/>
              </a:ext>
            </a:extLst>
          </p:cNvPr>
          <p:cNvSpPr>
            <a:spLocks noGrp="1"/>
          </p:cNvSpPr>
          <p:nvPr>
            <p:ph type="dt" sz="half" idx="10"/>
          </p:nvPr>
        </p:nvSpPr>
        <p:spPr/>
        <p:txBody>
          <a:bodyPr/>
          <a:lstStyle/>
          <a:p>
            <a:fld id="{EE1C684A-89AD-4D26-BFD7-B4A43F2DBA7B}" type="datetimeFigureOut">
              <a:rPr lang="en-GB" smtClean="0"/>
              <a:t>28/09/2026</a:t>
            </a:fld>
            <a:endParaRPr lang="en-GB" dirty="0"/>
          </a:p>
        </p:txBody>
      </p:sp>
      <p:sp>
        <p:nvSpPr>
          <p:cNvPr id="5" name="Footer Placeholder 4">
            <a:extLst>
              <a:ext uri="{FF2B5EF4-FFF2-40B4-BE49-F238E27FC236}">
                <a16:creationId xmlns:a16="http://schemas.microsoft.com/office/drawing/2014/main" id="{FC1046F0-D8B2-4E6E-B5C7-C9A7081D9DAE}"/>
              </a:ext>
            </a:extLst>
          </p:cNvPr>
          <p:cNvSpPr>
            <a:spLocks noGrp="1"/>
          </p:cNvSpPr>
          <p:nvPr>
            <p:ph type="ftr" sz="quarter" idx="11"/>
          </p:nvPr>
        </p:nvSpPr>
        <p:spPr/>
        <p:txBody>
          <a:bodyPr/>
          <a:lstStyle/>
          <a:p>
            <a:endParaRPr lang="en-GB" dirty="0"/>
          </a:p>
        </p:txBody>
      </p:sp>
      <p:sp>
        <p:nvSpPr>
          <p:cNvPr id="6" name="Slide Number Placeholder 5">
            <a:extLst>
              <a:ext uri="{FF2B5EF4-FFF2-40B4-BE49-F238E27FC236}">
                <a16:creationId xmlns:a16="http://schemas.microsoft.com/office/drawing/2014/main" id="{89BDA474-F2B7-475D-B7A8-AA1A4E038B1A}"/>
              </a:ext>
            </a:extLst>
          </p:cNvPr>
          <p:cNvSpPr>
            <a:spLocks noGrp="1"/>
          </p:cNvSpPr>
          <p:nvPr>
            <p:ph type="sldNum" sz="quarter" idx="12"/>
          </p:nvPr>
        </p:nvSpPr>
        <p:spPr/>
        <p:txBody>
          <a:bodyPr/>
          <a:lstStyle/>
          <a:p>
            <a:fld id="{3D176707-BBAE-453E-9F0B-36227C08C26C}" type="slidenum">
              <a:rPr lang="en-GB" smtClean="0"/>
              <a:t>‹#›</a:t>
            </a:fld>
            <a:endParaRPr lang="en-GB" dirty="0"/>
          </a:p>
        </p:txBody>
      </p:sp>
    </p:spTree>
    <p:extLst>
      <p:ext uri="{BB962C8B-B14F-4D97-AF65-F5344CB8AC3E}">
        <p14:creationId xmlns:p14="http://schemas.microsoft.com/office/powerpoint/2010/main" val="215476745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0866D1-615C-4ADB-84C0-E5D074360BDB}"/>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0CA39AB5-B68D-4F8D-97E9-0D714DF5E32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CE963859-B8E2-479D-9E9E-E36E143A6005}"/>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3E33653C-74AC-4C08-A47A-D31812EA2128}"/>
              </a:ext>
            </a:extLst>
          </p:cNvPr>
          <p:cNvSpPr>
            <a:spLocks noGrp="1"/>
          </p:cNvSpPr>
          <p:nvPr>
            <p:ph type="dt" sz="half" idx="10"/>
          </p:nvPr>
        </p:nvSpPr>
        <p:spPr/>
        <p:txBody>
          <a:bodyPr/>
          <a:lstStyle/>
          <a:p>
            <a:fld id="{EE1C684A-89AD-4D26-BFD7-B4A43F2DBA7B}" type="datetimeFigureOut">
              <a:rPr lang="en-GB" smtClean="0"/>
              <a:t>28/09/2026</a:t>
            </a:fld>
            <a:endParaRPr lang="en-GB" dirty="0"/>
          </a:p>
        </p:txBody>
      </p:sp>
      <p:sp>
        <p:nvSpPr>
          <p:cNvPr id="6" name="Footer Placeholder 5">
            <a:extLst>
              <a:ext uri="{FF2B5EF4-FFF2-40B4-BE49-F238E27FC236}">
                <a16:creationId xmlns:a16="http://schemas.microsoft.com/office/drawing/2014/main" id="{27448652-7A03-4E0C-9C38-23106782FFD9}"/>
              </a:ext>
            </a:extLst>
          </p:cNvPr>
          <p:cNvSpPr>
            <a:spLocks noGrp="1"/>
          </p:cNvSpPr>
          <p:nvPr>
            <p:ph type="ftr" sz="quarter" idx="11"/>
          </p:nvPr>
        </p:nvSpPr>
        <p:spPr/>
        <p:txBody>
          <a:bodyPr/>
          <a:lstStyle/>
          <a:p>
            <a:endParaRPr lang="en-GB" dirty="0"/>
          </a:p>
        </p:txBody>
      </p:sp>
      <p:sp>
        <p:nvSpPr>
          <p:cNvPr id="7" name="Slide Number Placeholder 6">
            <a:extLst>
              <a:ext uri="{FF2B5EF4-FFF2-40B4-BE49-F238E27FC236}">
                <a16:creationId xmlns:a16="http://schemas.microsoft.com/office/drawing/2014/main" id="{98C40425-DE01-49CF-866F-3E01F39A9BCE}"/>
              </a:ext>
            </a:extLst>
          </p:cNvPr>
          <p:cNvSpPr>
            <a:spLocks noGrp="1"/>
          </p:cNvSpPr>
          <p:nvPr>
            <p:ph type="sldNum" sz="quarter" idx="12"/>
          </p:nvPr>
        </p:nvSpPr>
        <p:spPr/>
        <p:txBody>
          <a:bodyPr/>
          <a:lstStyle/>
          <a:p>
            <a:fld id="{3D176707-BBAE-453E-9F0B-36227C08C26C}" type="slidenum">
              <a:rPr lang="en-GB" smtClean="0"/>
              <a:t>‹#›</a:t>
            </a:fld>
            <a:endParaRPr lang="en-GB" dirty="0"/>
          </a:p>
        </p:txBody>
      </p:sp>
    </p:spTree>
    <p:extLst>
      <p:ext uri="{BB962C8B-B14F-4D97-AF65-F5344CB8AC3E}">
        <p14:creationId xmlns:p14="http://schemas.microsoft.com/office/powerpoint/2010/main" val="602591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043154-696C-4A12-9FF8-1E477A2C0449}"/>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47BA26FF-67B9-4BC1-9338-EFD7DF9F007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B6D39F3-CDA2-4F87-8DDC-2D9D052C3033}"/>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720DF636-FD21-4B72-B3D6-1DCD9840C77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8326998-7B24-452A-97C9-1D5FF9AE77E4}"/>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8D14E28E-C526-4435-A6A2-2F722FCD7F53}"/>
              </a:ext>
            </a:extLst>
          </p:cNvPr>
          <p:cNvSpPr>
            <a:spLocks noGrp="1"/>
          </p:cNvSpPr>
          <p:nvPr>
            <p:ph type="dt" sz="half" idx="10"/>
          </p:nvPr>
        </p:nvSpPr>
        <p:spPr/>
        <p:txBody>
          <a:bodyPr/>
          <a:lstStyle/>
          <a:p>
            <a:fld id="{EE1C684A-89AD-4D26-BFD7-B4A43F2DBA7B}" type="datetimeFigureOut">
              <a:rPr lang="en-GB" smtClean="0"/>
              <a:t>28/09/2026</a:t>
            </a:fld>
            <a:endParaRPr lang="en-GB" dirty="0"/>
          </a:p>
        </p:txBody>
      </p:sp>
      <p:sp>
        <p:nvSpPr>
          <p:cNvPr id="8" name="Footer Placeholder 7">
            <a:extLst>
              <a:ext uri="{FF2B5EF4-FFF2-40B4-BE49-F238E27FC236}">
                <a16:creationId xmlns:a16="http://schemas.microsoft.com/office/drawing/2014/main" id="{3821B371-9E6F-41D0-9038-DC0B06C8E63C}"/>
              </a:ext>
            </a:extLst>
          </p:cNvPr>
          <p:cNvSpPr>
            <a:spLocks noGrp="1"/>
          </p:cNvSpPr>
          <p:nvPr>
            <p:ph type="ftr" sz="quarter" idx="11"/>
          </p:nvPr>
        </p:nvSpPr>
        <p:spPr/>
        <p:txBody>
          <a:bodyPr/>
          <a:lstStyle/>
          <a:p>
            <a:endParaRPr lang="en-GB" dirty="0"/>
          </a:p>
        </p:txBody>
      </p:sp>
      <p:sp>
        <p:nvSpPr>
          <p:cNvPr id="9" name="Slide Number Placeholder 8">
            <a:extLst>
              <a:ext uri="{FF2B5EF4-FFF2-40B4-BE49-F238E27FC236}">
                <a16:creationId xmlns:a16="http://schemas.microsoft.com/office/drawing/2014/main" id="{2690D92D-D932-4558-A78E-374756B5EF5A}"/>
              </a:ext>
            </a:extLst>
          </p:cNvPr>
          <p:cNvSpPr>
            <a:spLocks noGrp="1"/>
          </p:cNvSpPr>
          <p:nvPr>
            <p:ph type="sldNum" sz="quarter" idx="12"/>
          </p:nvPr>
        </p:nvSpPr>
        <p:spPr/>
        <p:txBody>
          <a:bodyPr/>
          <a:lstStyle/>
          <a:p>
            <a:fld id="{3D176707-BBAE-453E-9F0B-36227C08C26C}" type="slidenum">
              <a:rPr lang="en-GB" smtClean="0"/>
              <a:t>‹#›</a:t>
            </a:fld>
            <a:endParaRPr lang="en-GB" dirty="0"/>
          </a:p>
        </p:txBody>
      </p:sp>
    </p:spTree>
    <p:extLst>
      <p:ext uri="{BB962C8B-B14F-4D97-AF65-F5344CB8AC3E}">
        <p14:creationId xmlns:p14="http://schemas.microsoft.com/office/powerpoint/2010/main" val="20800164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A64501-66B5-463D-A442-35B54B3F53E8}"/>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39D0C105-8F49-4B5D-88BD-B79F8C21BC53}"/>
              </a:ext>
            </a:extLst>
          </p:cNvPr>
          <p:cNvSpPr>
            <a:spLocks noGrp="1"/>
          </p:cNvSpPr>
          <p:nvPr>
            <p:ph type="dt" sz="half" idx="10"/>
          </p:nvPr>
        </p:nvSpPr>
        <p:spPr/>
        <p:txBody>
          <a:bodyPr/>
          <a:lstStyle/>
          <a:p>
            <a:fld id="{EE1C684A-89AD-4D26-BFD7-B4A43F2DBA7B}" type="datetimeFigureOut">
              <a:rPr lang="en-GB" smtClean="0"/>
              <a:t>28/09/2026</a:t>
            </a:fld>
            <a:endParaRPr lang="en-GB" dirty="0"/>
          </a:p>
        </p:txBody>
      </p:sp>
      <p:sp>
        <p:nvSpPr>
          <p:cNvPr id="4" name="Footer Placeholder 3">
            <a:extLst>
              <a:ext uri="{FF2B5EF4-FFF2-40B4-BE49-F238E27FC236}">
                <a16:creationId xmlns:a16="http://schemas.microsoft.com/office/drawing/2014/main" id="{2C881555-D87A-4C25-8076-C252A56C7C10}"/>
              </a:ext>
            </a:extLst>
          </p:cNvPr>
          <p:cNvSpPr>
            <a:spLocks noGrp="1"/>
          </p:cNvSpPr>
          <p:nvPr>
            <p:ph type="ftr" sz="quarter" idx="11"/>
          </p:nvPr>
        </p:nvSpPr>
        <p:spPr/>
        <p:txBody>
          <a:bodyPr/>
          <a:lstStyle/>
          <a:p>
            <a:endParaRPr lang="en-GB" dirty="0"/>
          </a:p>
        </p:txBody>
      </p:sp>
      <p:sp>
        <p:nvSpPr>
          <p:cNvPr id="5" name="Slide Number Placeholder 4">
            <a:extLst>
              <a:ext uri="{FF2B5EF4-FFF2-40B4-BE49-F238E27FC236}">
                <a16:creationId xmlns:a16="http://schemas.microsoft.com/office/drawing/2014/main" id="{BAFE0CAB-02DB-4961-99D2-7DE7636DD3F1}"/>
              </a:ext>
            </a:extLst>
          </p:cNvPr>
          <p:cNvSpPr>
            <a:spLocks noGrp="1"/>
          </p:cNvSpPr>
          <p:nvPr>
            <p:ph type="sldNum" sz="quarter" idx="12"/>
          </p:nvPr>
        </p:nvSpPr>
        <p:spPr/>
        <p:txBody>
          <a:bodyPr/>
          <a:lstStyle/>
          <a:p>
            <a:fld id="{3D176707-BBAE-453E-9F0B-36227C08C26C}" type="slidenum">
              <a:rPr lang="en-GB" smtClean="0"/>
              <a:t>‹#›</a:t>
            </a:fld>
            <a:endParaRPr lang="en-GB" dirty="0"/>
          </a:p>
        </p:txBody>
      </p:sp>
    </p:spTree>
    <p:extLst>
      <p:ext uri="{BB962C8B-B14F-4D97-AF65-F5344CB8AC3E}">
        <p14:creationId xmlns:p14="http://schemas.microsoft.com/office/powerpoint/2010/main" val="311483803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A2D41C5-44AA-47BE-80BE-E8194065416D}"/>
              </a:ext>
            </a:extLst>
          </p:cNvPr>
          <p:cNvSpPr>
            <a:spLocks noGrp="1"/>
          </p:cNvSpPr>
          <p:nvPr>
            <p:ph type="dt" sz="half" idx="10"/>
          </p:nvPr>
        </p:nvSpPr>
        <p:spPr/>
        <p:txBody>
          <a:bodyPr/>
          <a:lstStyle/>
          <a:p>
            <a:fld id="{EE1C684A-89AD-4D26-BFD7-B4A43F2DBA7B}" type="datetimeFigureOut">
              <a:rPr lang="en-GB" smtClean="0"/>
              <a:t>28/09/2026</a:t>
            </a:fld>
            <a:endParaRPr lang="en-GB" dirty="0"/>
          </a:p>
        </p:txBody>
      </p:sp>
      <p:sp>
        <p:nvSpPr>
          <p:cNvPr id="3" name="Footer Placeholder 2">
            <a:extLst>
              <a:ext uri="{FF2B5EF4-FFF2-40B4-BE49-F238E27FC236}">
                <a16:creationId xmlns:a16="http://schemas.microsoft.com/office/drawing/2014/main" id="{12BE56F8-8043-4581-A330-368E8F555513}"/>
              </a:ext>
            </a:extLst>
          </p:cNvPr>
          <p:cNvSpPr>
            <a:spLocks noGrp="1"/>
          </p:cNvSpPr>
          <p:nvPr>
            <p:ph type="ftr" sz="quarter" idx="11"/>
          </p:nvPr>
        </p:nvSpPr>
        <p:spPr/>
        <p:txBody>
          <a:bodyPr/>
          <a:lstStyle/>
          <a:p>
            <a:endParaRPr lang="en-GB" dirty="0"/>
          </a:p>
        </p:txBody>
      </p:sp>
      <p:sp>
        <p:nvSpPr>
          <p:cNvPr id="4" name="Slide Number Placeholder 3">
            <a:extLst>
              <a:ext uri="{FF2B5EF4-FFF2-40B4-BE49-F238E27FC236}">
                <a16:creationId xmlns:a16="http://schemas.microsoft.com/office/drawing/2014/main" id="{4171F846-88BB-4735-9C14-A49F74A16162}"/>
              </a:ext>
            </a:extLst>
          </p:cNvPr>
          <p:cNvSpPr>
            <a:spLocks noGrp="1"/>
          </p:cNvSpPr>
          <p:nvPr>
            <p:ph type="sldNum" sz="quarter" idx="12"/>
          </p:nvPr>
        </p:nvSpPr>
        <p:spPr/>
        <p:txBody>
          <a:bodyPr/>
          <a:lstStyle/>
          <a:p>
            <a:fld id="{3D176707-BBAE-453E-9F0B-36227C08C26C}" type="slidenum">
              <a:rPr lang="en-GB" smtClean="0"/>
              <a:t>‹#›</a:t>
            </a:fld>
            <a:endParaRPr lang="en-GB" dirty="0"/>
          </a:p>
        </p:txBody>
      </p:sp>
    </p:spTree>
    <p:extLst>
      <p:ext uri="{BB962C8B-B14F-4D97-AF65-F5344CB8AC3E}">
        <p14:creationId xmlns:p14="http://schemas.microsoft.com/office/powerpoint/2010/main" val="80684464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15B255-97E1-4FBB-95FE-6DC225720B4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5D7AEE0C-E4A2-4D61-9FBC-F45844760A9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95D18C8D-ADDC-487A-A22F-28675789215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E53DB78-3604-41CC-AC58-56B4A8D3E5B6}"/>
              </a:ext>
            </a:extLst>
          </p:cNvPr>
          <p:cNvSpPr>
            <a:spLocks noGrp="1"/>
          </p:cNvSpPr>
          <p:nvPr>
            <p:ph type="dt" sz="half" idx="10"/>
          </p:nvPr>
        </p:nvSpPr>
        <p:spPr/>
        <p:txBody>
          <a:bodyPr/>
          <a:lstStyle/>
          <a:p>
            <a:fld id="{EE1C684A-89AD-4D26-BFD7-B4A43F2DBA7B}" type="datetimeFigureOut">
              <a:rPr lang="en-GB" smtClean="0"/>
              <a:t>28/09/2026</a:t>
            </a:fld>
            <a:endParaRPr lang="en-GB" dirty="0"/>
          </a:p>
        </p:txBody>
      </p:sp>
      <p:sp>
        <p:nvSpPr>
          <p:cNvPr id="6" name="Footer Placeholder 5">
            <a:extLst>
              <a:ext uri="{FF2B5EF4-FFF2-40B4-BE49-F238E27FC236}">
                <a16:creationId xmlns:a16="http://schemas.microsoft.com/office/drawing/2014/main" id="{FBAC6D17-AD86-4AD7-90DC-81DA16F94C57}"/>
              </a:ext>
            </a:extLst>
          </p:cNvPr>
          <p:cNvSpPr>
            <a:spLocks noGrp="1"/>
          </p:cNvSpPr>
          <p:nvPr>
            <p:ph type="ftr" sz="quarter" idx="11"/>
          </p:nvPr>
        </p:nvSpPr>
        <p:spPr/>
        <p:txBody>
          <a:bodyPr/>
          <a:lstStyle/>
          <a:p>
            <a:endParaRPr lang="en-GB" dirty="0"/>
          </a:p>
        </p:txBody>
      </p:sp>
      <p:sp>
        <p:nvSpPr>
          <p:cNvPr id="7" name="Slide Number Placeholder 6">
            <a:extLst>
              <a:ext uri="{FF2B5EF4-FFF2-40B4-BE49-F238E27FC236}">
                <a16:creationId xmlns:a16="http://schemas.microsoft.com/office/drawing/2014/main" id="{9DCAA3E2-B518-4940-9E8C-66C67B465F01}"/>
              </a:ext>
            </a:extLst>
          </p:cNvPr>
          <p:cNvSpPr>
            <a:spLocks noGrp="1"/>
          </p:cNvSpPr>
          <p:nvPr>
            <p:ph type="sldNum" sz="quarter" idx="12"/>
          </p:nvPr>
        </p:nvSpPr>
        <p:spPr/>
        <p:txBody>
          <a:bodyPr/>
          <a:lstStyle/>
          <a:p>
            <a:fld id="{3D176707-BBAE-453E-9F0B-36227C08C26C}" type="slidenum">
              <a:rPr lang="en-GB" smtClean="0"/>
              <a:t>‹#›</a:t>
            </a:fld>
            <a:endParaRPr lang="en-GB" dirty="0"/>
          </a:p>
        </p:txBody>
      </p:sp>
    </p:spTree>
    <p:extLst>
      <p:ext uri="{BB962C8B-B14F-4D97-AF65-F5344CB8AC3E}">
        <p14:creationId xmlns:p14="http://schemas.microsoft.com/office/powerpoint/2010/main" val="259580043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A352E8-EE7B-4918-BC53-32C797D7601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ABF0EA06-00ED-4DB1-B9D9-D76CA29B8C2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dirty="0"/>
          </a:p>
        </p:txBody>
      </p:sp>
      <p:sp>
        <p:nvSpPr>
          <p:cNvPr id="4" name="Text Placeholder 3">
            <a:extLst>
              <a:ext uri="{FF2B5EF4-FFF2-40B4-BE49-F238E27FC236}">
                <a16:creationId xmlns:a16="http://schemas.microsoft.com/office/drawing/2014/main" id="{16A6CD2C-FD94-40CB-BC86-782C58F50F7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1941507-EBF7-4E3A-9BBE-30F87F21B679}"/>
              </a:ext>
            </a:extLst>
          </p:cNvPr>
          <p:cNvSpPr>
            <a:spLocks noGrp="1"/>
          </p:cNvSpPr>
          <p:nvPr>
            <p:ph type="dt" sz="half" idx="10"/>
          </p:nvPr>
        </p:nvSpPr>
        <p:spPr/>
        <p:txBody>
          <a:bodyPr/>
          <a:lstStyle/>
          <a:p>
            <a:fld id="{EE1C684A-89AD-4D26-BFD7-B4A43F2DBA7B}" type="datetimeFigureOut">
              <a:rPr lang="en-GB" smtClean="0"/>
              <a:t>28/09/2026</a:t>
            </a:fld>
            <a:endParaRPr lang="en-GB" dirty="0"/>
          </a:p>
        </p:txBody>
      </p:sp>
      <p:sp>
        <p:nvSpPr>
          <p:cNvPr id="6" name="Footer Placeholder 5">
            <a:extLst>
              <a:ext uri="{FF2B5EF4-FFF2-40B4-BE49-F238E27FC236}">
                <a16:creationId xmlns:a16="http://schemas.microsoft.com/office/drawing/2014/main" id="{6F761EE4-39F4-48B1-8646-B8BE27A807AB}"/>
              </a:ext>
            </a:extLst>
          </p:cNvPr>
          <p:cNvSpPr>
            <a:spLocks noGrp="1"/>
          </p:cNvSpPr>
          <p:nvPr>
            <p:ph type="ftr" sz="quarter" idx="11"/>
          </p:nvPr>
        </p:nvSpPr>
        <p:spPr/>
        <p:txBody>
          <a:bodyPr/>
          <a:lstStyle/>
          <a:p>
            <a:endParaRPr lang="en-GB" dirty="0"/>
          </a:p>
        </p:txBody>
      </p:sp>
      <p:sp>
        <p:nvSpPr>
          <p:cNvPr id="7" name="Slide Number Placeholder 6">
            <a:extLst>
              <a:ext uri="{FF2B5EF4-FFF2-40B4-BE49-F238E27FC236}">
                <a16:creationId xmlns:a16="http://schemas.microsoft.com/office/drawing/2014/main" id="{A04A9F3C-0A03-45EA-841C-542F9FDB0E2A}"/>
              </a:ext>
            </a:extLst>
          </p:cNvPr>
          <p:cNvSpPr>
            <a:spLocks noGrp="1"/>
          </p:cNvSpPr>
          <p:nvPr>
            <p:ph type="sldNum" sz="quarter" idx="12"/>
          </p:nvPr>
        </p:nvSpPr>
        <p:spPr/>
        <p:txBody>
          <a:bodyPr/>
          <a:lstStyle/>
          <a:p>
            <a:fld id="{3D176707-BBAE-453E-9F0B-36227C08C26C}" type="slidenum">
              <a:rPr lang="en-GB" smtClean="0"/>
              <a:t>‹#›</a:t>
            </a:fld>
            <a:endParaRPr lang="en-GB" dirty="0"/>
          </a:p>
        </p:txBody>
      </p:sp>
    </p:spTree>
    <p:extLst>
      <p:ext uri="{BB962C8B-B14F-4D97-AF65-F5344CB8AC3E}">
        <p14:creationId xmlns:p14="http://schemas.microsoft.com/office/powerpoint/2010/main" val="145397817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5F926C-4E18-4F99-826C-2F6B4C13D411}"/>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FAE41FF8-B2AF-416C-B50E-96658FFC6DD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F74E432F-381C-44B3-A149-05481EE52728}"/>
              </a:ext>
            </a:extLst>
          </p:cNvPr>
          <p:cNvSpPr>
            <a:spLocks noGrp="1"/>
          </p:cNvSpPr>
          <p:nvPr>
            <p:ph type="dt" sz="half" idx="10"/>
          </p:nvPr>
        </p:nvSpPr>
        <p:spPr/>
        <p:txBody>
          <a:bodyPr/>
          <a:lstStyle/>
          <a:p>
            <a:fld id="{EE1C684A-89AD-4D26-BFD7-B4A43F2DBA7B}" type="datetimeFigureOut">
              <a:rPr lang="en-GB" smtClean="0"/>
              <a:t>28/09/2026</a:t>
            </a:fld>
            <a:endParaRPr lang="en-GB" dirty="0"/>
          </a:p>
        </p:txBody>
      </p:sp>
      <p:sp>
        <p:nvSpPr>
          <p:cNvPr id="5" name="Footer Placeholder 4">
            <a:extLst>
              <a:ext uri="{FF2B5EF4-FFF2-40B4-BE49-F238E27FC236}">
                <a16:creationId xmlns:a16="http://schemas.microsoft.com/office/drawing/2014/main" id="{343191AB-127E-4719-8EA0-0EF09CB2C04F}"/>
              </a:ext>
            </a:extLst>
          </p:cNvPr>
          <p:cNvSpPr>
            <a:spLocks noGrp="1"/>
          </p:cNvSpPr>
          <p:nvPr>
            <p:ph type="ftr" sz="quarter" idx="11"/>
          </p:nvPr>
        </p:nvSpPr>
        <p:spPr/>
        <p:txBody>
          <a:bodyPr/>
          <a:lstStyle/>
          <a:p>
            <a:endParaRPr lang="en-GB" dirty="0"/>
          </a:p>
        </p:txBody>
      </p:sp>
      <p:sp>
        <p:nvSpPr>
          <p:cNvPr id="6" name="Slide Number Placeholder 5">
            <a:extLst>
              <a:ext uri="{FF2B5EF4-FFF2-40B4-BE49-F238E27FC236}">
                <a16:creationId xmlns:a16="http://schemas.microsoft.com/office/drawing/2014/main" id="{726DE93A-09D4-4A96-9D48-627E9445FC6C}"/>
              </a:ext>
            </a:extLst>
          </p:cNvPr>
          <p:cNvSpPr>
            <a:spLocks noGrp="1"/>
          </p:cNvSpPr>
          <p:nvPr>
            <p:ph type="sldNum" sz="quarter" idx="12"/>
          </p:nvPr>
        </p:nvSpPr>
        <p:spPr/>
        <p:txBody>
          <a:bodyPr/>
          <a:lstStyle/>
          <a:p>
            <a:fld id="{3D176707-BBAE-453E-9F0B-36227C08C26C}" type="slidenum">
              <a:rPr lang="en-GB" smtClean="0"/>
              <a:t>‹#›</a:t>
            </a:fld>
            <a:endParaRPr lang="en-GB" dirty="0"/>
          </a:p>
        </p:txBody>
      </p:sp>
    </p:spTree>
    <p:extLst>
      <p:ext uri="{BB962C8B-B14F-4D97-AF65-F5344CB8AC3E}">
        <p14:creationId xmlns:p14="http://schemas.microsoft.com/office/powerpoint/2010/main" val="344168954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8369D64-F508-4C1E-93B8-D694F39C99A6}"/>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509CE95A-860C-4DA5-A14C-672AD377C284}"/>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5E94AB5E-8AFF-40B2-B855-DF4947EB9496}"/>
              </a:ext>
            </a:extLst>
          </p:cNvPr>
          <p:cNvSpPr>
            <a:spLocks noGrp="1"/>
          </p:cNvSpPr>
          <p:nvPr>
            <p:ph type="dt" sz="half" idx="10"/>
          </p:nvPr>
        </p:nvSpPr>
        <p:spPr/>
        <p:txBody>
          <a:bodyPr/>
          <a:lstStyle/>
          <a:p>
            <a:fld id="{EE1C684A-89AD-4D26-BFD7-B4A43F2DBA7B}" type="datetimeFigureOut">
              <a:rPr lang="en-GB" smtClean="0"/>
              <a:t>28/09/2026</a:t>
            </a:fld>
            <a:endParaRPr lang="en-GB" dirty="0"/>
          </a:p>
        </p:txBody>
      </p:sp>
      <p:sp>
        <p:nvSpPr>
          <p:cNvPr id="5" name="Footer Placeholder 4">
            <a:extLst>
              <a:ext uri="{FF2B5EF4-FFF2-40B4-BE49-F238E27FC236}">
                <a16:creationId xmlns:a16="http://schemas.microsoft.com/office/drawing/2014/main" id="{96977899-A8C0-4873-9B1E-30203F4C7B5E}"/>
              </a:ext>
            </a:extLst>
          </p:cNvPr>
          <p:cNvSpPr>
            <a:spLocks noGrp="1"/>
          </p:cNvSpPr>
          <p:nvPr>
            <p:ph type="ftr" sz="quarter" idx="11"/>
          </p:nvPr>
        </p:nvSpPr>
        <p:spPr/>
        <p:txBody>
          <a:bodyPr/>
          <a:lstStyle/>
          <a:p>
            <a:endParaRPr lang="en-GB" dirty="0"/>
          </a:p>
        </p:txBody>
      </p:sp>
      <p:sp>
        <p:nvSpPr>
          <p:cNvPr id="6" name="Slide Number Placeholder 5">
            <a:extLst>
              <a:ext uri="{FF2B5EF4-FFF2-40B4-BE49-F238E27FC236}">
                <a16:creationId xmlns:a16="http://schemas.microsoft.com/office/drawing/2014/main" id="{FE75C9B9-1DB2-4C26-8F06-E6051524FA97}"/>
              </a:ext>
            </a:extLst>
          </p:cNvPr>
          <p:cNvSpPr>
            <a:spLocks noGrp="1"/>
          </p:cNvSpPr>
          <p:nvPr>
            <p:ph type="sldNum" sz="quarter" idx="12"/>
          </p:nvPr>
        </p:nvSpPr>
        <p:spPr/>
        <p:txBody>
          <a:bodyPr/>
          <a:lstStyle/>
          <a:p>
            <a:fld id="{3D176707-BBAE-453E-9F0B-36227C08C26C}" type="slidenum">
              <a:rPr lang="en-GB" smtClean="0"/>
              <a:t>‹#›</a:t>
            </a:fld>
            <a:endParaRPr lang="en-GB" dirty="0"/>
          </a:p>
        </p:txBody>
      </p:sp>
    </p:spTree>
    <p:extLst>
      <p:ext uri="{BB962C8B-B14F-4D97-AF65-F5344CB8AC3E}">
        <p14:creationId xmlns:p14="http://schemas.microsoft.com/office/powerpoint/2010/main" val="399928280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FE2AB9F-C307-4EB8-8F7B-98536BDF2CF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3D66C88B-3111-413A-BEEF-74D5A6A89C7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114715B2-3ECF-4CF7-BA58-C1AE1CEF4F6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E1C684A-89AD-4D26-BFD7-B4A43F2DBA7B}" type="datetimeFigureOut">
              <a:rPr lang="en-GB" smtClean="0"/>
              <a:t>28/09/2026</a:t>
            </a:fld>
            <a:endParaRPr lang="en-GB" dirty="0"/>
          </a:p>
        </p:txBody>
      </p:sp>
      <p:sp>
        <p:nvSpPr>
          <p:cNvPr id="5" name="Footer Placeholder 4">
            <a:extLst>
              <a:ext uri="{FF2B5EF4-FFF2-40B4-BE49-F238E27FC236}">
                <a16:creationId xmlns:a16="http://schemas.microsoft.com/office/drawing/2014/main" id="{1887ABC7-995A-48B6-94CC-DD3BB08B68E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dirty="0"/>
          </a:p>
        </p:txBody>
      </p:sp>
      <p:sp>
        <p:nvSpPr>
          <p:cNvPr id="6" name="Slide Number Placeholder 5">
            <a:extLst>
              <a:ext uri="{FF2B5EF4-FFF2-40B4-BE49-F238E27FC236}">
                <a16:creationId xmlns:a16="http://schemas.microsoft.com/office/drawing/2014/main" id="{B1DC9FFE-2E63-4CE3-B54B-8E2F5EA7C52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D176707-BBAE-453E-9F0B-36227C08C26C}" type="slidenum">
              <a:rPr lang="en-GB" smtClean="0"/>
              <a:t>‹#›</a:t>
            </a:fld>
            <a:endParaRPr lang="en-GB" dirty="0"/>
          </a:p>
        </p:txBody>
      </p:sp>
    </p:spTree>
    <p:extLst>
      <p:ext uri="{BB962C8B-B14F-4D97-AF65-F5344CB8AC3E}">
        <p14:creationId xmlns:p14="http://schemas.microsoft.com/office/powerpoint/2010/main" val="373980438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jpeg"/><Relationship Id="rId3" Type="http://schemas.openxmlformats.org/officeDocument/2006/relationships/image" Target="../media/image1.jpeg"/><Relationship Id="rId7"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4.jpeg"/><Relationship Id="rId5" Type="http://schemas.openxmlformats.org/officeDocument/2006/relationships/image" Target="../media/image3.pn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3"/>
          <a:tile tx="0" ty="0" sx="100000" sy="100000" flip="none" algn="tl"/>
        </a:blip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5CBA4F89-B73F-45E6-A9B8-23369B9D14D2}"/>
              </a:ext>
            </a:extLst>
          </p:cNvPr>
          <p:cNvSpPr txBox="1"/>
          <p:nvPr/>
        </p:nvSpPr>
        <p:spPr>
          <a:xfrm>
            <a:off x="8710676" y="1185636"/>
            <a:ext cx="3314700" cy="1200329"/>
          </a:xfrm>
          <a:prstGeom prst="rect">
            <a:avLst/>
          </a:prstGeom>
          <a:solidFill>
            <a:schemeClr val="accent6">
              <a:lumMod val="40000"/>
              <a:lumOff val="60000"/>
            </a:schemeClr>
          </a:solidFill>
          <a:ln w="28575">
            <a:solidFill>
              <a:schemeClr val="tx1"/>
            </a:solidFill>
          </a:ln>
        </p:spPr>
        <p:txBody>
          <a:bodyPr wrap="square" rtlCol="0">
            <a:spAutoFit/>
          </a:bodyPr>
          <a:lstStyle/>
          <a:p>
            <a:pPr algn="ctr"/>
            <a:r>
              <a:rPr lang="en-GB" sz="1200" u="sng" dirty="0">
                <a:latin typeface="Twinkl" pitchFamily="2" charset="0"/>
              </a:rPr>
              <a:t>Maths</a:t>
            </a:r>
          </a:p>
          <a:p>
            <a:pPr algn="ctr"/>
            <a:r>
              <a:rPr lang="en-GB" sz="1200" dirty="0">
                <a:latin typeface="Twinkl" pitchFamily="2" charset="0"/>
              </a:rPr>
              <a:t>In Maths, we will be looking at place value, using place value charts and number lines. We will also be focusing on addition and subtraction, counting in different variables. We will continue to practise our times tables regularly.   </a:t>
            </a:r>
          </a:p>
        </p:txBody>
      </p:sp>
      <p:sp>
        <p:nvSpPr>
          <p:cNvPr id="4" name="TextBox 3">
            <a:extLst>
              <a:ext uri="{FF2B5EF4-FFF2-40B4-BE49-F238E27FC236}">
                <a16:creationId xmlns:a16="http://schemas.microsoft.com/office/drawing/2014/main" id="{FE19792F-CA2C-4213-BD4D-3C2A91D0EC88}"/>
              </a:ext>
            </a:extLst>
          </p:cNvPr>
          <p:cNvSpPr txBox="1"/>
          <p:nvPr/>
        </p:nvSpPr>
        <p:spPr>
          <a:xfrm>
            <a:off x="56838" y="127613"/>
            <a:ext cx="4313095" cy="1015663"/>
          </a:xfrm>
          <a:prstGeom prst="rect">
            <a:avLst/>
          </a:prstGeom>
          <a:solidFill>
            <a:schemeClr val="accent4">
              <a:lumMod val="40000"/>
              <a:lumOff val="60000"/>
            </a:schemeClr>
          </a:solidFill>
          <a:ln w="28575">
            <a:solidFill>
              <a:schemeClr val="tx1"/>
            </a:solidFill>
          </a:ln>
        </p:spPr>
        <p:txBody>
          <a:bodyPr wrap="square" rtlCol="0">
            <a:spAutoFit/>
          </a:bodyPr>
          <a:lstStyle/>
          <a:p>
            <a:pPr algn="ctr"/>
            <a:r>
              <a:rPr lang="en-GB" sz="1200" u="sng" dirty="0">
                <a:latin typeface="Twinkl" pitchFamily="2" charset="0"/>
              </a:rPr>
              <a:t>RE</a:t>
            </a:r>
          </a:p>
          <a:p>
            <a:pPr algn="ctr"/>
            <a:r>
              <a:rPr lang="en-GB" sz="1200" dirty="0">
                <a:latin typeface="Twinkl" pitchFamily="2" charset="0"/>
              </a:rPr>
              <a:t>In RE, we will be exploring and answering, ‘What kind of world did Jesus want?’ We will be reading different parables such as, ‘The Good Samaritan,’ and looking at the Gospel and what teachings we can gather from this. </a:t>
            </a:r>
          </a:p>
        </p:txBody>
      </p:sp>
      <p:sp>
        <p:nvSpPr>
          <p:cNvPr id="6" name="TextBox 5">
            <a:extLst>
              <a:ext uri="{FF2B5EF4-FFF2-40B4-BE49-F238E27FC236}">
                <a16:creationId xmlns:a16="http://schemas.microsoft.com/office/drawing/2014/main" id="{FEE2F2A0-4348-4841-B628-A9C0C4459077}"/>
              </a:ext>
            </a:extLst>
          </p:cNvPr>
          <p:cNvSpPr txBox="1"/>
          <p:nvPr/>
        </p:nvSpPr>
        <p:spPr>
          <a:xfrm>
            <a:off x="6050245" y="69834"/>
            <a:ext cx="4129349" cy="1015663"/>
          </a:xfrm>
          <a:prstGeom prst="rect">
            <a:avLst/>
          </a:prstGeom>
          <a:solidFill>
            <a:schemeClr val="accent2">
              <a:lumMod val="40000"/>
              <a:lumOff val="60000"/>
            </a:schemeClr>
          </a:solidFill>
          <a:ln w="28575">
            <a:solidFill>
              <a:schemeClr val="tx1"/>
            </a:solidFill>
          </a:ln>
        </p:spPr>
        <p:txBody>
          <a:bodyPr wrap="square" rtlCol="0">
            <a:spAutoFit/>
          </a:bodyPr>
          <a:lstStyle/>
          <a:p>
            <a:pPr algn="ctr"/>
            <a:r>
              <a:rPr lang="en-GB" sz="1200" u="sng" dirty="0">
                <a:latin typeface="Twinkl" pitchFamily="2" charset="0"/>
              </a:rPr>
              <a:t>Music</a:t>
            </a:r>
          </a:p>
          <a:p>
            <a:pPr algn="ctr"/>
            <a:r>
              <a:rPr lang="en-GB" sz="1200" dirty="0">
                <a:latin typeface="Twinkl" pitchFamily="2" charset="0"/>
              </a:rPr>
              <a:t>In Music we will continue to look at different music styles. We will be singing and learning instrumental parts. We will observe changes in dynamics and explore notation. Our unit is called, ‘Fly with the Stars.’</a:t>
            </a:r>
          </a:p>
        </p:txBody>
      </p:sp>
      <p:sp>
        <p:nvSpPr>
          <p:cNvPr id="7" name="TextBox 6">
            <a:extLst>
              <a:ext uri="{FF2B5EF4-FFF2-40B4-BE49-F238E27FC236}">
                <a16:creationId xmlns:a16="http://schemas.microsoft.com/office/drawing/2014/main" id="{CFC98BDA-4E03-476E-8AF9-7628E564BAA3}"/>
              </a:ext>
            </a:extLst>
          </p:cNvPr>
          <p:cNvSpPr txBox="1"/>
          <p:nvPr/>
        </p:nvSpPr>
        <p:spPr>
          <a:xfrm>
            <a:off x="8688457" y="2533044"/>
            <a:ext cx="3359137" cy="1200329"/>
          </a:xfrm>
          <a:prstGeom prst="rect">
            <a:avLst/>
          </a:prstGeom>
          <a:solidFill>
            <a:schemeClr val="bg1">
              <a:lumMod val="75000"/>
            </a:schemeClr>
          </a:solidFill>
          <a:ln w="28575">
            <a:solidFill>
              <a:schemeClr val="tx1"/>
            </a:solidFill>
          </a:ln>
        </p:spPr>
        <p:txBody>
          <a:bodyPr wrap="square" rtlCol="0">
            <a:spAutoFit/>
          </a:bodyPr>
          <a:lstStyle/>
          <a:p>
            <a:pPr algn="ctr"/>
            <a:r>
              <a:rPr lang="en-GB" sz="1200" u="sng" dirty="0">
                <a:latin typeface="Twinkl" pitchFamily="2" charset="0"/>
              </a:rPr>
              <a:t>PE</a:t>
            </a:r>
          </a:p>
          <a:p>
            <a:pPr algn="ctr"/>
            <a:r>
              <a:rPr lang="en-GB" sz="1200" dirty="0">
                <a:latin typeface="Twinkl"/>
              </a:rPr>
              <a:t>This half term we will be focusing on invasion games, in particular Netball. </a:t>
            </a:r>
          </a:p>
          <a:p>
            <a:pPr algn="ctr"/>
            <a:r>
              <a:rPr lang="en-GB" sz="1200" dirty="0">
                <a:latin typeface="Twinkl"/>
              </a:rPr>
              <a:t>We will learn how to accurately receive and deliver a chest pass, whilst under pressure from defenders.</a:t>
            </a:r>
          </a:p>
        </p:txBody>
      </p:sp>
      <p:sp>
        <p:nvSpPr>
          <p:cNvPr id="8" name="TextBox 7">
            <a:extLst>
              <a:ext uri="{FF2B5EF4-FFF2-40B4-BE49-F238E27FC236}">
                <a16:creationId xmlns:a16="http://schemas.microsoft.com/office/drawing/2014/main" id="{00444981-8FFA-4943-BFB8-4A037D6A6045}"/>
              </a:ext>
            </a:extLst>
          </p:cNvPr>
          <p:cNvSpPr txBox="1"/>
          <p:nvPr/>
        </p:nvSpPr>
        <p:spPr>
          <a:xfrm>
            <a:off x="8787757" y="5375034"/>
            <a:ext cx="3359139" cy="1384995"/>
          </a:xfrm>
          <a:prstGeom prst="rect">
            <a:avLst/>
          </a:prstGeom>
          <a:solidFill>
            <a:schemeClr val="accent2">
              <a:lumMod val="60000"/>
              <a:lumOff val="40000"/>
            </a:schemeClr>
          </a:solidFill>
          <a:ln w="28575">
            <a:solidFill>
              <a:schemeClr val="tx1"/>
            </a:solidFill>
          </a:ln>
        </p:spPr>
        <p:txBody>
          <a:bodyPr wrap="square" rtlCol="0">
            <a:spAutoFit/>
          </a:bodyPr>
          <a:lstStyle/>
          <a:p>
            <a:pPr algn="ctr"/>
            <a:r>
              <a:rPr lang="en-GB" sz="1200" u="sng" dirty="0">
                <a:latin typeface="Twinkl" pitchFamily="2" charset="0"/>
              </a:rPr>
              <a:t>History</a:t>
            </a:r>
          </a:p>
          <a:p>
            <a:pPr algn="ctr"/>
            <a:r>
              <a:rPr lang="en-GB" sz="1200" dirty="0">
                <a:latin typeface="Twinkl" pitchFamily="2" charset="0"/>
              </a:rPr>
              <a:t>This half term our topic is ‘Tudors.’ </a:t>
            </a:r>
          </a:p>
          <a:p>
            <a:pPr algn="ctr"/>
            <a:r>
              <a:rPr lang="en-GB" sz="1200" dirty="0">
                <a:latin typeface="Twinkl" pitchFamily="2" charset="0"/>
              </a:rPr>
              <a:t>We will place this on a Chronological timeline and explore how long ago it was and how it differed living in Tudor times compared to today. </a:t>
            </a:r>
          </a:p>
          <a:p>
            <a:pPr algn="ctr"/>
            <a:r>
              <a:rPr lang="en-GB" sz="1200" dirty="0">
                <a:latin typeface="Twinkl" pitchFamily="2" charset="0"/>
              </a:rPr>
              <a:t>We will learn about Henry </a:t>
            </a:r>
            <a:r>
              <a:rPr lang="en-GB" sz="1200" dirty="0" err="1">
                <a:latin typeface="Twinkl" pitchFamily="2" charset="0"/>
              </a:rPr>
              <a:t>Viii</a:t>
            </a:r>
            <a:r>
              <a:rPr lang="en-GB" sz="1200" dirty="0">
                <a:latin typeface="Twinkl" pitchFamily="2" charset="0"/>
              </a:rPr>
              <a:t> and his impact on Britain today!</a:t>
            </a:r>
          </a:p>
        </p:txBody>
      </p:sp>
      <p:sp>
        <p:nvSpPr>
          <p:cNvPr id="9" name="TextBox 8">
            <a:extLst>
              <a:ext uri="{FF2B5EF4-FFF2-40B4-BE49-F238E27FC236}">
                <a16:creationId xmlns:a16="http://schemas.microsoft.com/office/drawing/2014/main" id="{537024C3-BDCE-4576-A84B-373BFD72894B}"/>
              </a:ext>
            </a:extLst>
          </p:cNvPr>
          <p:cNvSpPr txBox="1"/>
          <p:nvPr/>
        </p:nvSpPr>
        <p:spPr>
          <a:xfrm>
            <a:off x="166282" y="5375034"/>
            <a:ext cx="4360341" cy="1384995"/>
          </a:xfrm>
          <a:prstGeom prst="rect">
            <a:avLst/>
          </a:prstGeom>
          <a:solidFill>
            <a:schemeClr val="accent4">
              <a:lumMod val="60000"/>
              <a:lumOff val="40000"/>
            </a:schemeClr>
          </a:solidFill>
          <a:ln w="28575">
            <a:solidFill>
              <a:schemeClr val="tx1"/>
            </a:solidFill>
          </a:ln>
        </p:spPr>
        <p:txBody>
          <a:bodyPr wrap="square" rtlCol="0">
            <a:spAutoFit/>
          </a:bodyPr>
          <a:lstStyle/>
          <a:p>
            <a:pPr algn="ctr"/>
            <a:r>
              <a:rPr lang="en-GB" sz="1200" u="sng" dirty="0">
                <a:latin typeface="Twinkl" pitchFamily="2" charset="0"/>
              </a:rPr>
              <a:t>English</a:t>
            </a:r>
          </a:p>
          <a:p>
            <a:pPr algn="ctr"/>
            <a:r>
              <a:rPr lang="en-GB" sz="1200" dirty="0">
                <a:latin typeface="Twinkl" pitchFamily="2" charset="0"/>
              </a:rPr>
              <a:t>This half term we will be reading some very exciting books. Our class author for this term is David Walliams.</a:t>
            </a:r>
          </a:p>
          <a:p>
            <a:pPr algn="ctr"/>
            <a:r>
              <a:rPr lang="en-GB" sz="1200" dirty="0">
                <a:latin typeface="Twinkl" pitchFamily="2" charset="0"/>
              </a:rPr>
              <a:t>In English lessons, we will be focusing on the presentation of our writing, alongside in applying the correct punctuation to our sentences. I am looking forward to exploring the picture book, ‘Journey,’ by Aaron Becker. </a:t>
            </a:r>
          </a:p>
        </p:txBody>
      </p:sp>
      <p:sp>
        <p:nvSpPr>
          <p:cNvPr id="10" name="TextBox 9">
            <a:extLst>
              <a:ext uri="{FF2B5EF4-FFF2-40B4-BE49-F238E27FC236}">
                <a16:creationId xmlns:a16="http://schemas.microsoft.com/office/drawing/2014/main" id="{CEC9C941-14E7-4892-A3EE-FCD4F203778A}"/>
              </a:ext>
            </a:extLst>
          </p:cNvPr>
          <p:cNvSpPr txBox="1"/>
          <p:nvPr/>
        </p:nvSpPr>
        <p:spPr>
          <a:xfrm>
            <a:off x="28783" y="2585587"/>
            <a:ext cx="4321406" cy="1015663"/>
          </a:xfrm>
          <a:prstGeom prst="rect">
            <a:avLst/>
          </a:prstGeom>
          <a:solidFill>
            <a:schemeClr val="accent5">
              <a:lumMod val="40000"/>
              <a:lumOff val="60000"/>
            </a:schemeClr>
          </a:solidFill>
          <a:ln w="28575">
            <a:solidFill>
              <a:schemeClr val="tx1"/>
            </a:solidFill>
          </a:ln>
        </p:spPr>
        <p:txBody>
          <a:bodyPr wrap="square" rtlCol="0">
            <a:spAutoFit/>
          </a:bodyPr>
          <a:lstStyle/>
          <a:p>
            <a:pPr algn="ctr"/>
            <a:r>
              <a:rPr lang="en-GB" sz="1200" u="sng" dirty="0">
                <a:latin typeface="Twinkl" pitchFamily="2" charset="0"/>
              </a:rPr>
              <a:t>Science</a:t>
            </a:r>
          </a:p>
          <a:p>
            <a:pPr algn="ctr"/>
            <a:r>
              <a:rPr lang="en-GB" sz="1200" dirty="0">
                <a:latin typeface="Twinkl" pitchFamily="2" charset="0"/>
              </a:rPr>
              <a:t>In Science, we will be learning about the topic, ‘Animals, including Humans,’ whilst also reflecting on prior learning. </a:t>
            </a:r>
          </a:p>
          <a:p>
            <a:pPr algn="ctr"/>
            <a:r>
              <a:rPr lang="en-GB" sz="1200" dirty="0">
                <a:latin typeface="Twinkl" pitchFamily="2" charset="0"/>
              </a:rPr>
              <a:t>We will be exploring food chains and the muscles and bones in the human body!</a:t>
            </a:r>
          </a:p>
        </p:txBody>
      </p:sp>
      <p:sp>
        <p:nvSpPr>
          <p:cNvPr id="11" name="TextBox 10">
            <a:extLst>
              <a:ext uri="{FF2B5EF4-FFF2-40B4-BE49-F238E27FC236}">
                <a16:creationId xmlns:a16="http://schemas.microsoft.com/office/drawing/2014/main" id="{642BFB68-0C0F-4667-8797-9459E46B4384}"/>
              </a:ext>
            </a:extLst>
          </p:cNvPr>
          <p:cNvSpPr txBox="1"/>
          <p:nvPr/>
        </p:nvSpPr>
        <p:spPr>
          <a:xfrm>
            <a:off x="166282" y="4190310"/>
            <a:ext cx="4340595" cy="1015663"/>
          </a:xfrm>
          <a:prstGeom prst="rect">
            <a:avLst/>
          </a:prstGeom>
          <a:solidFill>
            <a:schemeClr val="bg1">
              <a:lumMod val="85000"/>
            </a:schemeClr>
          </a:solidFill>
          <a:ln w="28575">
            <a:solidFill>
              <a:schemeClr val="tx1"/>
            </a:solidFill>
          </a:ln>
        </p:spPr>
        <p:txBody>
          <a:bodyPr wrap="square" rtlCol="0">
            <a:spAutoFit/>
          </a:bodyPr>
          <a:lstStyle/>
          <a:p>
            <a:pPr algn="ctr"/>
            <a:r>
              <a:rPr lang="en-GB" sz="1200" u="sng" dirty="0">
                <a:latin typeface="Twinkl" pitchFamily="2" charset="0"/>
              </a:rPr>
              <a:t>Computing</a:t>
            </a:r>
          </a:p>
          <a:p>
            <a:pPr algn="ctr"/>
            <a:r>
              <a:rPr lang="en-GB" sz="1200" dirty="0">
                <a:latin typeface="Twinkl" pitchFamily="2" charset="0"/>
              </a:rPr>
              <a:t>We will be learning about </a:t>
            </a:r>
            <a:r>
              <a:rPr lang="en-GB" sz="1200" i="1" dirty="0">
                <a:latin typeface="Twinkl" pitchFamily="2" charset="0"/>
              </a:rPr>
              <a:t>Computing systems and networks, </a:t>
            </a:r>
            <a:r>
              <a:rPr lang="en-GB" sz="1200" dirty="0">
                <a:latin typeface="Twinkl" pitchFamily="2" charset="0"/>
              </a:rPr>
              <a:t>specifically, ‘The internet.’</a:t>
            </a:r>
          </a:p>
          <a:p>
            <a:pPr algn="ctr"/>
            <a:r>
              <a:rPr lang="en-GB" sz="1200" dirty="0">
                <a:latin typeface="Twinkl" pitchFamily="2" charset="0"/>
              </a:rPr>
              <a:t>This term a big focus will be on staying safe online and internet safety. </a:t>
            </a:r>
          </a:p>
        </p:txBody>
      </p:sp>
      <p:sp>
        <p:nvSpPr>
          <p:cNvPr id="2" name="TextBox 1"/>
          <p:cNvSpPr txBox="1"/>
          <p:nvPr/>
        </p:nvSpPr>
        <p:spPr>
          <a:xfrm>
            <a:off x="28783" y="1224529"/>
            <a:ext cx="4341150" cy="1200329"/>
          </a:xfrm>
          <a:prstGeom prst="rect">
            <a:avLst/>
          </a:prstGeom>
          <a:solidFill>
            <a:schemeClr val="accent1">
              <a:lumMod val="40000"/>
              <a:lumOff val="60000"/>
            </a:schemeClr>
          </a:solidFill>
          <a:ln w="28575">
            <a:solidFill>
              <a:schemeClr val="tx1"/>
            </a:solidFill>
          </a:ln>
        </p:spPr>
        <p:txBody>
          <a:bodyPr wrap="square" rtlCol="0">
            <a:spAutoFit/>
          </a:bodyPr>
          <a:lstStyle/>
          <a:p>
            <a:pPr algn="ctr"/>
            <a:r>
              <a:rPr lang="en-GB" sz="1200" u="sng" dirty="0">
                <a:latin typeface="Twinkl" pitchFamily="2" charset="0"/>
              </a:rPr>
              <a:t>PSHE/ SRE</a:t>
            </a:r>
          </a:p>
          <a:p>
            <a:pPr algn="ctr"/>
            <a:r>
              <a:rPr lang="en-GB" sz="1200" dirty="0">
                <a:latin typeface="Twinkl" pitchFamily="2" charset="0"/>
              </a:rPr>
              <a:t>In PSHE, we will spend the first few lessons looking at allergies and learning the importance of noticing signs and symptoms of an allergic reaction. Children will understand what to do in a medical emergency. We will also be learning about our mental health and wellbeing. </a:t>
            </a:r>
          </a:p>
        </p:txBody>
      </p:sp>
      <p:sp>
        <p:nvSpPr>
          <p:cNvPr id="13" name="TextBox 12"/>
          <p:cNvSpPr txBox="1"/>
          <p:nvPr/>
        </p:nvSpPr>
        <p:spPr>
          <a:xfrm>
            <a:off x="4673715" y="5689697"/>
            <a:ext cx="3819853" cy="1015663"/>
          </a:xfrm>
          <a:prstGeom prst="rect">
            <a:avLst/>
          </a:prstGeom>
          <a:solidFill>
            <a:schemeClr val="accent4">
              <a:lumMod val="40000"/>
              <a:lumOff val="60000"/>
            </a:schemeClr>
          </a:solidFill>
          <a:ln w="28575">
            <a:solidFill>
              <a:schemeClr val="tx1"/>
            </a:solidFill>
          </a:ln>
        </p:spPr>
        <p:txBody>
          <a:bodyPr wrap="square" rtlCol="0">
            <a:spAutoFit/>
          </a:bodyPr>
          <a:lstStyle/>
          <a:p>
            <a:pPr algn="ctr"/>
            <a:r>
              <a:rPr lang="en-GB" sz="1200" u="sng" dirty="0">
                <a:latin typeface="Twinkl" pitchFamily="2" charset="0"/>
              </a:rPr>
              <a:t>Art</a:t>
            </a:r>
          </a:p>
          <a:p>
            <a:pPr algn="ctr"/>
            <a:r>
              <a:rPr lang="en-GB" sz="1200" dirty="0">
                <a:latin typeface="Twinkl" pitchFamily="2" charset="0"/>
              </a:rPr>
              <a:t> In Art we will be researching and replicating art from famous artist, ‘Paul Cezanne.’ </a:t>
            </a:r>
          </a:p>
          <a:p>
            <a:pPr algn="ctr"/>
            <a:r>
              <a:rPr lang="en-GB" sz="1200" dirty="0">
                <a:latin typeface="Twinkl" pitchFamily="2" charset="0"/>
              </a:rPr>
              <a:t>We will recreate techniques from his famous artwork, whilst applying it to our own work. </a:t>
            </a:r>
          </a:p>
        </p:txBody>
      </p:sp>
      <p:sp>
        <p:nvSpPr>
          <p:cNvPr id="18" name="TextBox 17"/>
          <p:cNvSpPr txBox="1"/>
          <p:nvPr/>
        </p:nvSpPr>
        <p:spPr>
          <a:xfrm>
            <a:off x="4781766" y="1970842"/>
            <a:ext cx="3759869" cy="1258372"/>
          </a:xfrm>
          <a:prstGeom prst="snipRoundRect">
            <a:avLst/>
          </a:prstGeom>
          <a:solidFill>
            <a:srgbClr val="F7D6FA"/>
          </a:solidFill>
          <a:ln w="28575">
            <a:solidFill>
              <a:schemeClr val="tx1"/>
            </a:solidFill>
          </a:ln>
        </p:spPr>
        <p:txBody>
          <a:bodyPr wrap="none" rtlCol="0">
            <a:spAutoFit/>
          </a:bodyPr>
          <a:lstStyle/>
          <a:p>
            <a:pPr algn="ctr"/>
            <a:r>
              <a:rPr lang="en-GB" i="1" u="sng" dirty="0">
                <a:latin typeface="Twinkl" pitchFamily="2" charset="0"/>
              </a:rPr>
              <a:t>Miss McLauchlan’s Class</a:t>
            </a:r>
          </a:p>
          <a:p>
            <a:pPr algn="ctr"/>
            <a:r>
              <a:rPr lang="en-GB" i="1" u="sng" dirty="0">
                <a:latin typeface="Twinkl" pitchFamily="2" charset="0"/>
              </a:rPr>
              <a:t>Autumn 1</a:t>
            </a:r>
          </a:p>
          <a:p>
            <a:pPr algn="ctr"/>
            <a:endParaRPr lang="en-GB" dirty="0">
              <a:latin typeface="Twinkl" pitchFamily="2" charset="0"/>
            </a:endParaRPr>
          </a:p>
          <a:p>
            <a:pPr algn="ctr"/>
            <a:r>
              <a:rPr lang="en-GB" dirty="0">
                <a:latin typeface="Twinkl" pitchFamily="2" charset="0"/>
              </a:rPr>
              <a:t>What are we learning this half term?</a:t>
            </a:r>
          </a:p>
        </p:txBody>
      </p:sp>
      <p:sp>
        <p:nvSpPr>
          <p:cNvPr id="15" name="TextBox 14">
            <a:extLst>
              <a:ext uri="{FF2B5EF4-FFF2-40B4-BE49-F238E27FC236}">
                <a16:creationId xmlns:a16="http://schemas.microsoft.com/office/drawing/2014/main" id="{7353C4B0-83E7-4B44-BDE4-2A3DDC64FF7E}"/>
              </a:ext>
            </a:extLst>
          </p:cNvPr>
          <p:cNvSpPr txBox="1"/>
          <p:nvPr/>
        </p:nvSpPr>
        <p:spPr>
          <a:xfrm>
            <a:off x="4904074" y="3693430"/>
            <a:ext cx="3359137" cy="1200329"/>
          </a:xfrm>
          <a:prstGeom prst="rect">
            <a:avLst/>
          </a:prstGeom>
          <a:solidFill>
            <a:srgbClr val="92D050"/>
          </a:solidFill>
          <a:ln w="28575">
            <a:solidFill>
              <a:schemeClr val="tx1"/>
            </a:solidFill>
          </a:ln>
        </p:spPr>
        <p:txBody>
          <a:bodyPr wrap="square" rtlCol="0">
            <a:spAutoFit/>
          </a:bodyPr>
          <a:lstStyle/>
          <a:p>
            <a:pPr algn="ctr"/>
            <a:r>
              <a:rPr lang="en-GB" sz="1200" u="sng" dirty="0">
                <a:latin typeface="Twinkl" pitchFamily="2" charset="0"/>
              </a:rPr>
              <a:t>Spanish</a:t>
            </a:r>
          </a:p>
          <a:p>
            <a:pPr algn="ctr"/>
            <a:r>
              <a:rPr lang="en-GB" sz="1200" dirty="0">
                <a:latin typeface="Twinkl" pitchFamily="2" charset="0"/>
              </a:rPr>
              <a:t>In MFL, we will continue to build on our Spanish knowledge, revisiting prior learning.</a:t>
            </a:r>
          </a:p>
          <a:p>
            <a:pPr algn="ctr"/>
            <a:r>
              <a:rPr lang="en-GB" sz="1200" dirty="0">
                <a:latin typeface="Twinkl" pitchFamily="2" charset="0"/>
              </a:rPr>
              <a:t>This half term we will be learning about the seasons (</a:t>
            </a:r>
            <a:r>
              <a:rPr lang="en-GB" sz="1200" dirty="0"/>
              <a:t>Las </a:t>
            </a:r>
            <a:r>
              <a:rPr lang="en-GB" sz="1200" dirty="0" err="1"/>
              <a:t>estaciones</a:t>
            </a:r>
            <a:r>
              <a:rPr lang="en-GB" sz="1200" dirty="0"/>
              <a:t>)</a:t>
            </a:r>
            <a:endParaRPr lang="en-GB" sz="1200" dirty="0">
              <a:latin typeface="Twinkl" pitchFamily="2" charset="0"/>
            </a:endParaRPr>
          </a:p>
          <a:p>
            <a:pPr algn="ctr"/>
            <a:endParaRPr lang="en-GB" sz="1200" dirty="0">
              <a:latin typeface="Twinkl" pitchFamily="2" charset="0"/>
            </a:endParaRPr>
          </a:p>
        </p:txBody>
      </p:sp>
      <p:pic>
        <p:nvPicPr>
          <p:cNvPr id="1026" name="Picture 2" descr="PSHE - Longwell Green Primary School, Bristol">
            <a:extLst>
              <a:ext uri="{FF2B5EF4-FFF2-40B4-BE49-F238E27FC236}">
                <a16:creationId xmlns:a16="http://schemas.microsoft.com/office/drawing/2014/main" id="{2BD0018C-C0AB-467F-9F2B-80A044F9077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26623" y="608375"/>
            <a:ext cx="1366932" cy="1130202"/>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Flag of Spain - Wikipedia">
            <a:extLst>
              <a:ext uri="{FF2B5EF4-FFF2-40B4-BE49-F238E27FC236}">
                <a16:creationId xmlns:a16="http://schemas.microsoft.com/office/drawing/2014/main" id="{18808AB2-C4BF-41B6-A3D0-671E38DB625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050245" y="4726556"/>
            <a:ext cx="1347051" cy="896401"/>
          </a:xfrm>
          <a:prstGeom prst="rect">
            <a:avLst/>
          </a:prstGeom>
          <a:noFill/>
          <a:extLst>
            <a:ext uri="{909E8E84-426E-40DD-AFC4-6F175D3DCCD1}">
              <a14:hiddenFill xmlns:a14="http://schemas.microsoft.com/office/drawing/2010/main">
                <a:solidFill>
                  <a:srgbClr val="FFFFFF"/>
                </a:solidFill>
              </a14:hiddenFill>
            </a:ext>
          </a:extLst>
        </p:spPr>
      </p:pic>
      <p:sp>
        <p:nvSpPr>
          <p:cNvPr id="12" name="AutoShape 6" descr="The Iron Man | By Ted Hughes,Tom Gauld">
            <a:extLst>
              <a:ext uri="{FF2B5EF4-FFF2-40B4-BE49-F238E27FC236}">
                <a16:creationId xmlns:a16="http://schemas.microsoft.com/office/drawing/2014/main" id="{1F7B75B1-DEB0-4B41-AFF9-93CEE6AE907E}"/>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pic>
        <p:nvPicPr>
          <p:cNvPr id="5" name="Picture 4" descr="KS3 History - The Tudors Lesson Pack | Teaching Resources">
            <a:extLst>
              <a:ext uri="{FF2B5EF4-FFF2-40B4-BE49-F238E27FC236}">
                <a16:creationId xmlns:a16="http://schemas.microsoft.com/office/drawing/2014/main" id="{065FB2E1-3D1C-E848-E1F9-B721878E6042}"/>
              </a:ext>
            </a:extLst>
          </p:cNvPr>
          <p:cNvPicPr>
            <a:picLocks noChangeAspect="1"/>
          </p:cNvPicPr>
          <p:nvPr/>
        </p:nvPicPr>
        <p:blipFill>
          <a:blip r:embed="rId6"/>
          <a:stretch>
            <a:fillRect/>
          </a:stretch>
        </p:blipFill>
        <p:spPr>
          <a:xfrm>
            <a:off x="10831643" y="4369046"/>
            <a:ext cx="1193733" cy="896401"/>
          </a:xfrm>
          <a:prstGeom prst="rect">
            <a:avLst/>
          </a:prstGeom>
        </p:spPr>
      </p:pic>
      <p:pic>
        <p:nvPicPr>
          <p:cNvPr id="16" name="Picture 15" descr="1,500+ Tudor Stock Illustrations, Royalty-Free Vector Graphics &amp; Clip Art -  iStock">
            <a:extLst>
              <a:ext uri="{FF2B5EF4-FFF2-40B4-BE49-F238E27FC236}">
                <a16:creationId xmlns:a16="http://schemas.microsoft.com/office/drawing/2014/main" id="{9DF2DE54-46FF-2813-B9C3-3A5C86EC5CC8}"/>
              </a:ext>
            </a:extLst>
          </p:cNvPr>
          <p:cNvPicPr>
            <a:picLocks noChangeAspect="1"/>
          </p:cNvPicPr>
          <p:nvPr/>
        </p:nvPicPr>
        <p:blipFill>
          <a:blip r:embed="rId7"/>
          <a:stretch>
            <a:fillRect/>
          </a:stretch>
        </p:blipFill>
        <p:spPr>
          <a:xfrm>
            <a:off x="9182300" y="4288220"/>
            <a:ext cx="1013513" cy="1013513"/>
          </a:xfrm>
          <a:prstGeom prst="rect">
            <a:avLst/>
          </a:prstGeom>
        </p:spPr>
      </p:pic>
      <p:pic>
        <p:nvPicPr>
          <p:cNvPr id="17" name="Picture 16" descr="12x Skeleton Anatomy Clipart, Human Skull, Watercolor Human Body Art,  Printable High Quality Jpgs, Digital Download, School Science Clipart -  Etsy UK">
            <a:extLst>
              <a:ext uri="{FF2B5EF4-FFF2-40B4-BE49-F238E27FC236}">
                <a16:creationId xmlns:a16="http://schemas.microsoft.com/office/drawing/2014/main" id="{1F294F1F-5E67-2B1B-6C89-0FC50A91A244}"/>
              </a:ext>
            </a:extLst>
          </p:cNvPr>
          <p:cNvPicPr>
            <a:picLocks noChangeAspect="1"/>
          </p:cNvPicPr>
          <p:nvPr/>
        </p:nvPicPr>
        <p:blipFill>
          <a:blip r:embed="rId8"/>
          <a:srcRect l="27773" r="25791"/>
          <a:stretch>
            <a:fillRect/>
          </a:stretch>
        </p:blipFill>
        <p:spPr>
          <a:xfrm>
            <a:off x="4271287" y="2396710"/>
            <a:ext cx="647046" cy="1393416"/>
          </a:xfrm>
          <a:prstGeom prst="rect">
            <a:avLst/>
          </a:prstGeom>
        </p:spPr>
      </p:pic>
    </p:spTree>
    <p:extLst>
      <p:ext uri="{BB962C8B-B14F-4D97-AF65-F5344CB8AC3E}">
        <p14:creationId xmlns:p14="http://schemas.microsoft.com/office/powerpoint/2010/main" val="102014089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2137</TotalTime>
  <Words>494</Words>
  <Application>Microsoft Office PowerPoint</Application>
  <PresentationFormat>Widescreen</PresentationFormat>
  <Paragraphs>35</Paragraphs>
  <Slides>1</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vt:i4>
      </vt:variant>
    </vt:vector>
  </HeadingPairs>
  <TitlesOfParts>
    <vt:vector size="6" baseType="lpstr">
      <vt:lpstr>Arial</vt:lpstr>
      <vt:lpstr>Calibri</vt:lpstr>
      <vt:lpstr>Calibri Light</vt:lpstr>
      <vt:lpstr>Twinkl</vt:lpstr>
      <vt:lpstr>Office Theme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Welcome to Year 3!</dc:title>
  <dc:creator>Emma McLauchlan</dc:creator>
  <cp:lastModifiedBy>Denise Birch</cp:lastModifiedBy>
  <cp:revision>78</cp:revision>
  <dcterms:created xsi:type="dcterms:W3CDTF">2020-09-02T18:15:45Z</dcterms:created>
  <dcterms:modified xsi:type="dcterms:W3CDTF">2026-09-28T14:30:35Z</dcterms:modified>
</cp:coreProperties>
</file>